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sldIdLst>
    <p:sldId id="448" r:id="rId2"/>
    <p:sldId id="450" r:id="rId3"/>
    <p:sldId id="537" r:id="rId4"/>
    <p:sldId id="589" r:id="rId5"/>
    <p:sldId id="606" r:id="rId6"/>
    <p:sldId id="595" r:id="rId7"/>
    <p:sldId id="611" r:id="rId8"/>
    <p:sldId id="531" r:id="rId9"/>
    <p:sldId id="593" r:id="rId10"/>
    <p:sldId id="594" r:id="rId11"/>
    <p:sldId id="607" r:id="rId12"/>
    <p:sldId id="612" r:id="rId13"/>
    <p:sldId id="603" r:id="rId14"/>
    <p:sldId id="608" r:id="rId15"/>
    <p:sldId id="609" r:id="rId16"/>
    <p:sldId id="590" r:id="rId17"/>
    <p:sldId id="610" r:id="rId18"/>
    <p:sldId id="605" r:id="rId19"/>
    <p:sldId id="597" r:id="rId20"/>
    <p:sldId id="5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90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2" y="-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C0D0-39C7-4B49-81B4-829D8100CC7C}" type="datetimeFigureOut">
              <a:rPr lang="en-GB" smtClean="0"/>
              <a:pPr/>
              <a:t>11/01/2018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2F0B-E0AB-486B-99C1-44A5693B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6320"/>
            <a:ext cx="6858000" cy="914400"/>
          </a:xfrm>
        </p:spPr>
        <p:txBody>
          <a:bodyPr/>
          <a:lstStyle>
            <a:lvl1pPr marL="0" indent="0" algn="r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 smtClean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 smtClean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74800"/>
            <a:ext cx="3581400" cy="4525963"/>
          </a:xfrm>
        </p:spPr>
        <p:txBody>
          <a:bodyPr/>
          <a:lstStyle>
            <a:lvl1pPr algn="l" rtl="0">
              <a:defRPr sz="20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748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72768"/>
            <a:ext cx="3581400" cy="639762"/>
          </a:xfrm>
        </p:spPr>
        <p:txBody>
          <a:bodyPr anchor="b">
            <a:noAutofit/>
          </a:bodyPr>
          <a:lstStyle>
            <a:lvl1pPr marL="0" indent="0" algn="r" rtl="1"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55520"/>
            <a:ext cx="3581400" cy="3840480"/>
          </a:xfrm>
        </p:spPr>
        <p:txBody>
          <a:bodyPr/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72768"/>
            <a:ext cx="3581400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259366"/>
            <a:ext cx="3581400" cy="384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152718"/>
            <a:ext cx="7620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 smtClean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1" eaLnBrk="1" latinLnBrk="0" hangingPunct="1">
        <a:spcBef>
          <a:spcPct val="0"/>
        </a:spcBef>
        <a:buNone/>
        <a:defRPr sz="30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terest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dirty="0"/>
              <a:t>مهارات استخدام مواقع التواصل الاجتماعي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0731101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>
                <a:solidFill>
                  <a:schemeClr val="tx2"/>
                </a:solidFill>
              </a:rPr>
              <a:pPr/>
              <a:t>1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بينتريست </a:t>
            </a:r>
            <a:r>
              <a:rPr lang="en-US" dirty="0" smtClean="0"/>
              <a:t>Pinterest</a:t>
            </a:r>
            <a:endParaRPr lang="ar-JO" dirty="0"/>
          </a:p>
        </p:txBody>
      </p:sp>
      <p:sp>
        <p:nvSpPr>
          <p:cNvPr id="8" name="AutoShape 2" descr="Image result for social networ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aneem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" y="5029200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40D9019-434F-4C02-A207-2481A3ED0755}"/>
              </a:ext>
            </a:extLst>
          </p:cNvPr>
          <p:cNvSpPr txBox="1">
            <a:spLocks/>
          </p:cNvSpPr>
          <p:nvPr/>
        </p:nvSpPr>
        <p:spPr>
          <a:xfrm>
            <a:off x="5867400" y="0"/>
            <a:ext cx="3124200" cy="4572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200" dirty="0">
                <a:solidFill>
                  <a:schemeClr val="bg1"/>
                </a:solidFill>
              </a:rPr>
              <a:t>الفصل الأول 2017 / 2018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 smtClean="0"/>
              <a:t>Boards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030152" cy="42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54994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05000" y="713601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1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289058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8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267287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7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264272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9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00499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2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177498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3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1454497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4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560339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6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9714" y="1560338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5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2086" y="2015891"/>
            <a:ext cx="370114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10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09256" y="3048000"/>
            <a:ext cx="424544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12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02210" y="4648200"/>
            <a:ext cx="42239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14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24743" y="2561036"/>
            <a:ext cx="370114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11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8210" y="4506685"/>
            <a:ext cx="42239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13</a:t>
            </a:r>
            <a:endParaRPr lang="ar-JO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4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 smtClean="0"/>
              <a:t>Boards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عنوان اللوح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عدد </a:t>
            </a:r>
            <a:r>
              <a:rPr lang="en-US" dirty="0" smtClean="0"/>
              <a:t>pins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عدد الأقسام</a:t>
            </a:r>
            <a:r>
              <a:rPr lang="en-US" dirty="0" smtClean="0"/>
              <a:t> sections </a:t>
            </a:r>
            <a:r>
              <a:rPr lang="ar-JO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وصف </a:t>
            </a:r>
            <a:r>
              <a:rPr lang="en-US" dirty="0" smtClean="0"/>
              <a:t>description</a:t>
            </a:r>
            <a:endParaRPr lang="ar-JO" dirty="0" smtClean="0"/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صورة صاحب اللوح </a:t>
            </a:r>
            <a:r>
              <a:rPr lang="en-US" dirty="0" smtClean="0"/>
              <a:t>Board</a:t>
            </a:r>
            <a:endParaRPr lang="ar-JO" dirty="0" smtClean="0"/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اضافة اشخاص </a:t>
            </a:r>
            <a:r>
              <a:rPr lang="ar-JO" dirty="0" smtClean="0"/>
              <a:t>للمشاركة في اضافة </a:t>
            </a:r>
            <a:r>
              <a:rPr lang="en-US" dirty="0" smtClean="0"/>
              <a:t>pins</a:t>
            </a:r>
            <a:r>
              <a:rPr lang="ar-JO" dirty="0" smtClean="0"/>
              <a:t> على اللوح.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تعديل أو الغاء اللوح.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خيارات اضافية كنشر اللوح.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تنظيم اللوح عن طريق نسخ </a:t>
            </a:r>
            <a:r>
              <a:rPr lang="en-US" dirty="0" smtClean="0"/>
              <a:t>pins</a:t>
            </a:r>
            <a:r>
              <a:rPr lang="ar-JO" dirty="0" smtClean="0"/>
              <a:t> أو نقل </a:t>
            </a:r>
            <a:r>
              <a:rPr lang="en-US" dirty="0" smtClean="0"/>
              <a:t>pins</a:t>
            </a:r>
            <a:r>
              <a:rPr lang="ar-JO" dirty="0" smtClean="0"/>
              <a:t> أو حذف </a:t>
            </a:r>
            <a:r>
              <a:rPr lang="en-US" dirty="0" smtClean="0"/>
              <a:t>pins</a:t>
            </a:r>
            <a:r>
              <a:rPr lang="ar-JO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لإضافة قسم </a:t>
            </a:r>
            <a:r>
              <a:rPr lang="en-US" dirty="0" smtClean="0"/>
              <a:t>section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عنوان </a:t>
            </a:r>
            <a:r>
              <a:rPr lang="ar-JO" dirty="0" smtClean="0"/>
              <a:t>القسم </a:t>
            </a:r>
            <a:r>
              <a:rPr lang="en-US" dirty="0"/>
              <a:t>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Pins</a:t>
            </a:r>
            <a:r>
              <a:rPr lang="ar-JO" dirty="0" smtClean="0"/>
              <a:t> المربوطة بالقسم </a:t>
            </a:r>
            <a:r>
              <a:rPr lang="en-US" dirty="0"/>
              <a:t>section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لإضافة </a:t>
            </a:r>
            <a:r>
              <a:rPr lang="en-US" dirty="0"/>
              <a:t>Pin</a:t>
            </a:r>
            <a:r>
              <a:rPr lang="ar-JO" dirty="0"/>
              <a:t> على </a:t>
            </a:r>
            <a:r>
              <a:rPr lang="ar-JO" dirty="0" smtClean="0"/>
              <a:t>اللوح </a:t>
            </a:r>
            <a:r>
              <a:rPr lang="en-US" dirty="0"/>
              <a:t>board</a:t>
            </a:r>
            <a:endParaRPr lang="ar-JO" dirty="0"/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 </a:t>
            </a:r>
            <a:r>
              <a:rPr lang="ar-JO" dirty="0"/>
              <a:t>المربوطة </a:t>
            </a:r>
            <a:r>
              <a:rPr lang="ar-JO" dirty="0" smtClean="0"/>
              <a:t>باللوح </a:t>
            </a:r>
            <a:r>
              <a:rPr lang="en-US" dirty="0" smtClean="0"/>
              <a:t>board</a:t>
            </a:r>
            <a:endParaRPr lang="ar-JO" dirty="0"/>
          </a:p>
          <a:p>
            <a:pPr marL="457200" indent="-457200">
              <a:buFont typeface="+mj-lt"/>
              <a:buAutoNum type="arabicPeriod"/>
            </a:pPr>
            <a:endParaRPr lang="ar-JO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ar-JO" dirty="0" smtClean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7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 smtClean="0"/>
              <a:t>Boards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498" y="1752600"/>
            <a:ext cx="2871701" cy="4373563"/>
          </a:xfrm>
        </p:spPr>
        <p:txBody>
          <a:bodyPr/>
          <a:lstStyle/>
          <a:p>
            <a:pPr marL="0" indent="0">
              <a:buNone/>
            </a:pPr>
            <a:r>
              <a:rPr lang="ar-JO" dirty="0" smtClean="0"/>
              <a:t>اضافة </a:t>
            </a:r>
            <a:r>
              <a:rPr lang="en-US" dirty="0" smtClean="0"/>
              <a:t>Pin</a:t>
            </a:r>
            <a:r>
              <a:rPr lang="ar-JO" dirty="0" smtClean="0"/>
              <a:t>:</a:t>
            </a:r>
            <a:endParaRPr lang="ar-JO" dirty="0" smtClean="0"/>
          </a:p>
          <a:p>
            <a:pPr marL="0" indent="0">
              <a:buNone/>
            </a:pPr>
            <a:r>
              <a:rPr lang="ar-JO" dirty="0" smtClean="0"/>
              <a:t>عند </a:t>
            </a:r>
            <a:r>
              <a:rPr lang="ar-JO" dirty="0" smtClean="0"/>
              <a:t>اختياره تظهر </a:t>
            </a:r>
            <a:r>
              <a:rPr lang="ar-JO" dirty="0" smtClean="0"/>
              <a:t>النافذه التالية</a:t>
            </a:r>
            <a:r>
              <a:rPr lang="ar-JO" dirty="0" smtClean="0"/>
              <a:t>:</a:t>
            </a:r>
            <a:endParaRPr lang="ar-JO" dirty="0"/>
          </a:p>
          <a:p>
            <a:pPr marL="0" indent="0">
              <a:buNone/>
            </a:pPr>
            <a:r>
              <a:rPr lang="ar-JO" dirty="0" smtClean="0"/>
              <a:t>يمكن اضافة </a:t>
            </a:r>
            <a:r>
              <a:rPr lang="en-US" dirty="0" smtClean="0"/>
              <a:t>pin</a:t>
            </a:r>
            <a:r>
              <a:rPr lang="ar-JO" dirty="0" smtClean="0"/>
              <a:t> عن طريق:</a:t>
            </a:r>
          </a:p>
          <a:p>
            <a:r>
              <a:rPr lang="ar-JO" dirty="0" smtClean="0"/>
              <a:t>تحميل صورة أو فيديو </a:t>
            </a:r>
          </a:p>
          <a:p>
            <a:r>
              <a:rPr lang="ar-JO" dirty="0" smtClean="0"/>
              <a:t>رابط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76200"/>
            <a:ext cx="4933356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3509963"/>
            <a:ext cx="429537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205499" y="3276600"/>
            <a:ext cx="475056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123" idx="3"/>
          </p:cNvCxnSpPr>
          <p:nvPr/>
        </p:nvCxnSpPr>
        <p:spPr>
          <a:xfrm flipH="1">
            <a:off x="4567513" y="3733800"/>
            <a:ext cx="2484641" cy="127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66800" y="838200"/>
            <a:ext cx="98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تحميل صورة أو فيديو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199" y="4405699"/>
            <a:ext cx="981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نسخ رابط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555170"/>
            <a:ext cx="12909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موقع متعلق </a:t>
            </a:r>
            <a:r>
              <a:rPr lang="en-US" sz="1200" b="1" dirty="0" smtClean="0">
                <a:solidFill>
                  <a:schemeClr val="tx2"/>
                </a:solidFill>
              </a:rPr>
              <a:t>Pin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5714" y="1161365"/>
            <a:ext cx="12909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وصف </a:t>
            </a:r>
            <a:r>
              <a:rPr lang="en-US" sz="1200" b="1" dirty="0" smtClean="0">
                <a:solidFill>
                  <a:schemeClr val="tx2"/>
                </a:solidFill>
              </a:rPr>
              <a:t>Pin</a:t>
            </a:r>
            <a:endParaRPr lang="ar-JO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8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 smtClean="0"/>
              <a:t>Boards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 smtClean="0"/>
              <a:t>تعديل اللوح:</a:t>
            </a:r>
          </a:p>
          <a:p>
            <a:pPr marL="0" indent="0">
              <a:buNone/>
            </a:pPr>
            <a:r>
              <a:rPr lang="ar-JO" dirty="0" smtClean="0"/>
              <a:t>عند </a:t>
            </a:r>
            <a:r>
              <a:rPr lang="ar-JO" dirty="0" smtClean="0"/>
              <a:t>اختياره تظهر </a:t>
            </a:r>
            <a:r>
              <a:rPr lang="ar-JO" dirty="0" smtClean="0"/>
              <a:t>النافذه التالية: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1" y="1396993"/>
            <a:ext cx="5127009" cy="492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80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القسم </a:t>
            </a:r>
            <a:r>
              <a:rPr lang="en-US" dirty="0"/>
              <a:t>section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743825" cy="333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2209800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3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4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971800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5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828800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1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1828800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2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2971800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6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3248799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>
                <a:solidFill>
                  <a:schemeClr val="tx2"/>
                </a:solidFill>
              </a:rPr>
              <a:t>7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6712" y="3143502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>
                <a:solidFill>
                  <a:schemeClr val="tx2"/>
                </a:solidFill>
              </a:rPr>
              <a:t>8</a:t>
            </a:r>
            <a:endParaRPr lang="ar-JO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القسم </a:t>
            </a:r>
            <a:r>
              <a:rPr lang="en-US" dirty="0"/>
              <a:t>section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r-JO" dirty="0"/>
              <a:t>تعديل أو الغاء القسم </a:t>
            </a:r>
            <a:r>
              <a:rPr lang="en-US" dirty="0"/>
              <a:t>section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تنظيم القسم </a:t>
            </a:r>
            <a:r>
              <a:rPr lang="en-US" dirty="0" smtClean="0"/>
              <a:t>section</a:t>
            </a:r>
            <a:r>
              <a:rPr lang="ar-JO" dirty="0" smtClean="0"/>
              <a:t>عن </a:t>
            </a:r>
            <a:r>
              <a:rPr lang="ar-JO" dirty="0"/>
              <a:t>طريق </a:t>
            </a:r>
            <a:r>
              <a:rPr lang="ar-JO" dirty="0" smtClean="0"/>
              <a:t>نقل </a:t>
            </a:r>
            <a:r>
              <a:rPr lang="en-US" dirty="0"/>
              <a:t>pins</a:t>
            </a:r>
            <a:r>
              <a:rPr lang="ar-JO" dirty="0"/>
              <a:t> أو حذف </a:t>
            </a:r>
            <a:r>
              <a:rPr lang="en-US" dirty="0"/>
              <a:t>pins</a:t>
            </a:r>
            <a:r>
              <a:rPr lang="ar-JO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عنوان اللوح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عنوان القسم </a:t>
            </a:r>
            <a:r>
              <a:rPr lang="en-US" dirty="0"/>
              <a:t>section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عدد </a:t>
            </a:r>
            <a:r>
              <a:rPr lang="en-US" dirty="0"/>
              <a:t>pins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صورة صاحب القسم </a:t>
            </a:r>
            <a:r>
              <a:rPr lang="en-US" dirty="0" smtClean="0"/>
              <a:t>section</a:t>
            </a:r>
            <a:endParaRPr lang="ar-JO" dirty="0" smtClean="0"/>
          </a:p>
          <a:p>
            <a:pPr marL="457200" indent="-457200">
              <a:buFont typeface="+mj-lt"/>
              <a:buAutoNum type="arabicPeriod"/>
            </a:pPr>
            <a:r>
              <a:rPr lang="ar-JO" dirty="0" smtClean="0"/>
              <a:t>لإضافة </a:t>
            </a:r>
            <a:r>
              <a:rPr lang="en-US" dirty="0" smtClean="0"/>
              <a:t>Pin</a:t>
            </a:r>
            <a:r>
              <a:rPr lang="ar-JO" dirty="0" smtClean="0"/>
              <a:t> على </a:t>
            </a:r>
            <a:r>
              <a:rPr lang="ar-JO" dirty="0"/>
              <a:t>القسم </a:t>
            </a:r>
            <a:r>
              <a:rPr lang="en-US" dirty="0"/>
              <a:t>section</a:t>
            </a:r>
            <a:endParaRPr lang="ar-JO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Pins</a:t>
            </a:r>
            <a:r>
              <a:rPr lang="ar-JO" dirty="0" smtClean="0"/>
              <a:t> المربوطة بالقسم </a:t>
            </a:r>
            <a:r>
              <a:rPr lang="en-US" dirty="0"/>
              <a:t>section</a:t>
            </a:r>
          </a:p>
          <a:p>
            <a:pPr marL="457200" indent="-457200">
              <a:buFont typeface="+mj-lt"/>
              <a:buAutoNum type="arabicPeriod"/>
            </a:pPr>
            <a:endParaRPr lang="ar-JO" dirty="0"/>
          </a:p>
          <a:p>
            <a:pPr marL="457200" indent="-457200">
              <a:buFont typeface="+mj-lt"/>
              <a:buAutoNum type="arabicPeriod"/>
            </a:pPr>
            <a:endParaRPr lang="ar-JO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ar-JO" dirty="0" smtClean="0"/>
          </a:p>
          <a:p>
            <a:pPr marL="457200" indent="-457200">
              <a:buFont typeface="+mj-lt"/>
              <a:buAutoNum type="arabicPeriod"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7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7916010" cy="3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73629" y="1828800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1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1540915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3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2657" y="1540915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4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1457" y="2791599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5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7057" y="4055515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6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055515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7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1551801"/>
            <a:ext cx="304800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2</a:t>
            </a:r>
            <a:endParaRPr lang="ar-JO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6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ar-JO" dirty="0" smtClean="0"/>
              <a:t>لحفظ </a:t>
            </a:r>
            <a:r>
              <a:rPr lang="en-US" dirty="0" smtClean="0"/>
              <a:t>pin</a:t>
            </a:r>
            <a:r>
              <a:rPr lang="ar-JO" dirty="0" smtClean="0"/>
              <a:t> في لوح</a:t>
            </a:r>
            <a:r>
              <a:rPr lang="en-US" dirty="0" smtClean="0"/>
              <a:t> Board </a:t>
            </a:r>
            <a:endParaRPr lang="ar-JO" dirty="0" smtClean="0"/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ar-JO" dirty="0"/>
              <a:t>تعديل أو الغاء </a:t>
            </a:r>
            <a:r>
              <a:rPr lang="en-US" dirty="0" smtClean="0"/>
              <a:t>Pin</a:t>
            </a:r>
            <a:r>
              <a:rPr lang="ar-JO" dirty="0" smtClean="0"/>
              <a:t>. تظهر فقط اذا كانت </a:t>
            </a:r>
            <a:r>
              <a:rPr lang="en-US" dirty="0" smtClean="0"/>
              <a:t>pin</a:t>
            </a:r>
            <a:r>
              <a:rPr lang="ar-JO" dirty="0" smtClean="0"/>
              <a:t> محفوظة عند صاحب الحساب.</a:t>
            </a:r>
            <a:endParaRPr lang="en-US" dirty="0"/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ar-JO" dirty="0" smtClean="0"/>
              <a:t>مشاركة </a:t>
            </a:r>
            <a:r>
              <a:rPr lang="en-US" dirty="0" smtClean="0"/>
              <a:t>Pin</a:t>
            </a:r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ar-JO" dirty="0" smtClean="0"/>
              <a:t>خيارات اضافية كالإبلاغ عن </a:t>
            </a:r>
            <a:r>
              <a:rPr lang="en-US" dirty="0" smtClean="0"/>
              <a:t>pin</a:t>
            </a:r>
            <a:endParaRPr lang="ar-JO" dirty="0" smtClean="0"/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ar-JO" dirty="0" smtClean="0"/>
              <a:t>الصفحة الأصلية التي تم حفظ </a:t>
            </a:r>
            <a:r>
              <a:rPr lang="en-US" dirty="0" smtClean="0"/>
              <a:t>pin</a:t>
            </a:r>
            <a:r>
              <a:rPr lang="ar-JO" dirty="0" smtClean="0"/>
              <a:t> منها سواء كانت حساب شخص في </a:t>
            </a:r>
            <a:r>
              <a:rPr lang="ar-JO" dirty="0" err="1" smtClean="0"/>
              <a:t>بنتريست</a:t>
            </a:r>
            <a:r>
              <a:rPr lang="ar-JO" dirty="0" smtClean="0"/>
              <a:t> أو اسم الموقع الالكتروني الذي يحتوي على الصورة أو الفيديو</a:t>
            </a:r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ar-JO" dirty="0" smtClean="0"/>
              <a:t>اسم الشخص الذي قام بإضافة </a:t>
            </a:r>
            <a:r>
              <a:rPr lang="en-US" dirty="0" smtClean="0"/>
              <a:t>pin</a:t>
            </a:r>
            <a:r>
              <a:rPr lang="ar-JO" dirty="0" smtClean="0"/>
              <a:t> على اللوح </a:t>
            </a:r>
            <a:r>
              <a:rPr lang="en-US" dirty="0" smtClean="0"/>
              <a:t>Board</a:t>
            </a:r>
            <a:r>
              <a:rPr lang="ar-JO" dirty="0" smtClean="0"/>
              <a:t>.</a:t>
            </a:r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ar-JO" dirty="0" smtClean="0"/>
              <a:t>اسم اللوح </a:t>
            </a:r>
            <a:r>
              <a:rPr lang="en-US" dirty="0" smtClean="0"/>
              <a:t>Board</a:t>
            </a:r>
            <a:r>
              <a:rPr lang="ar-JO" dirty="0" smtClean="0"/>
              <a:t> الذي تمت اضافة </a:t>
            </a:r>
            <a:r>
              <a:rPr lang="en-US" dirty="0" smtClean="0"/>
              <a:t>Pin</a:t>
            </a:r>
            <a:r>
              <a:rPr lang="ar-JO" dirty="0" smtClean="0"/>
              <a:t> عليه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1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حفظ صورة </a:t>
            </a:r>
            <a:r>
              <a:rPr lang="en-US" dirty="0" smtClean="0"/>
              <a:t> save </a:t>
            </a:r>
            <a:r>
              <a:rPr lang="en-US" dirty="0" smtClean="0"/>
              <a:t>pin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257800" cy="424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6" y="304800"/>
            <a:ext cx="1200150" cy="61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2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البحث </a:t>
            </a:r>
            <a:r>
              <a:rPr lang="en-US" dirty="0" smtClean="0"/>
              <a:t>Search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ar-JO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00200"/>
            <a:ext cx="6229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3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 هو </a:t>
            </a:r>
            <a:r>
              <a:rPr lang="ar-JO" dirty="0" err="1" smtClean="0"/>
              <a:t>بينتريست</a:t>
            </a:r>
            <a:r>
              <a:rPr lang="ar-JO" dirty="0" smtClean="0"/>
              <a:t>؟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هو موقع يرتكز على مشاركة ونشر الروابط والصور والفيديوهات</a:t>
            </a:r>
            <a:r>
              <a:rPr lang="en-US" dirty="0"/>
              <a:t> </a:t>
            </a:r>
            <a:r>
              <a:rPr lang="ar-JO" dirty="0"/>
              <a:t>على هيئة لوح</a:t>
            </a:r>
            <a:r>
              <a:rPr lang="en-US" dirty="0" smtClean="0"/>
              <a:t>(board) </a:t>
            </a:r>
            <a:r>
              <a:rPr lang="ar-JO" dirty="0" smtClean="0"/>
              <a:t> </a:t>
            </a:r>
            <a:r>
              <a:rPr lang="ar-JO" dirty="0"/>
              <a:t>ومن خلاله يستطيع المستخدمون إنشاء وإدارة الروابط والصور والفيديوهات (</a:t>
            </a:r>
            <a:r>
              <a:rPr lang="en-US" dirty="0"/>
              <a:t>pins</a:t>
            </a:r>
            <a:r>
              <a:rPr lang="ar-JO" dirty="0"/>
              <a:t>)</a:t>
            </a:r>
            <a:r>
              <a:rPr lang="en-US" dirty="0"/>
              <a:t> </a:t>
            </a:r>
            <a:endParaRPr lang="ar-JO" dirty="0" smtClean="0"/>
          </a:p>
          <a:p>
            <a:r>
              <a:rPr lang="ar-JO" b="0" dirty="0" smtClean="0"/>
              <a:t>عنوان الموقع: </a:t>
            </a:r>
            <a:r>
              <a:rPr lang="en-US" dirty="0">
                <a:hlinkClick r:id="rId2"/>
              </a:rPr>
              <a:t>https://www.pinterest.com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ar-JO" dirty="0" smtClean="0"/>
              <a:t>.</a:t>
            </a:r>
          </a:p>
          <a:p>
            <a:r>
              <a:rPr lang="ar-JO" dirty="0" smtClean="0"/>
              <a:t>استخدامات بينتريست</a:t>
            </a:r>
          </a:p>
          <a:p>
            <a:pPr lvl="1" algn="just"/>
            <a:r>
              <a:rPr lang="ar-JO" dirty="0"/>
              <a:t>تخزين الصور والروابط والفيديوهات من جميع </a:t>
            </a:r>
            <a:r>
              <a:rPr lang="ar-JO" dirty="0" smtClean="0"/>
              <a:t>المواقع.</a:t>
            </a:r>
            <a:endParaRPr lang="en-US" dirty="0"/>
          </a:p>
          <a:p>
            <a:pPr lvl="1" algn="just"/>
            <a:r>
              <a:rPr lang="ar-JO" dirty="0"/>
              <a:t>بإمكان المستخدم ان يتصفح الواح أخرى للمستخدمين لإيجاد ما </a:t>
            </a:r>
            <a:r>
              <a:rPr lang="ar-JO" dirty="0" smtClean="0"/>
              <a:t>يلهمه.</a:t>
            </a:r>
            <a:endParaRPr lang="ar-JO" dirty="0"/>
          </a:p>
          <a:p>
            <a:pPr lvl="1" algn="just"/>
            <a:r>
              <a:rPr lang="ar-JO" dirty="0"/>
              <a:t>ربط وتوصيل كل فرد بجميع انحاء العالم من خلال الأشياء التي يجدونها مثيرة ومهمة بالنسبة </a:t>
            </a:r>
            <a:r>
              <a:rPr lang="ar-JO" dirty="0" smtClean="0"/>
              <a:t>لهم.</a:t>
            </a:r>
            <a:endParaRPr lang="ar-JO" dirty="0"/>
          </a:p>
          <a:p>
            <a:pPr lvl="1" algn="just"/>
            <a:r>
              <a:rPr lang="ar-JO" dirty="0"/>
              <a:t>يمثل منصة عالمية للإلهام ونشر الافكاء.</a:t>
            </a:r>
            <a:endParaRPr lang="en-US" dirty="0"/>
          </a:p>
          <a:p>
            <a:pPr lvl="1" algn="just"/>
            <a:r>
              <a:rPr lang="ar-JO" dirty="0" smtClean="0"/>
              <a:t>يستخدم لترويج </a:t>
            </a:r>
            <a:r>
              <a:rPr lang="ar-JO" dirty="0"/>
              <a:t>العلامات </a:t>
            </a:r>
            <a:r>
              <a:rPr lang="ar-JO" dirty="0" smtClean="0"/>
              <a:t>التجارية.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ar-JO" b="0" dirty="0" smtClean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التنبيهات </a:t>
            </a:r>
            <a:r>
              <a:rPr lang="en-US" dirty="0" smtClean="0"/>
              <a:t>Notifications</a:t>
            </a:r>
            <a:r>
              <a:rPr lang="ar-JO" dirty="0" smtClean="0"/>
              <a:t> والرسائل </a:t>
            </a:r>
            <a:r>
              <a:rPr lang="en-US" dirty="0" smtClean="0"/>
              <a:t>inbox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التنبيهات </a:t>
            </a:r>
            <a:r>
              <a:rPr lang="en-US" dirty="0" smtClean="0"/>
              <a:t>Notifications</a:t>
            </a:r>
            <a:r>
              <a:rPr lang="ar-JO" dirty="0" smtClean="0"/>
              <a:t>.</a:t>
            </a:r>
          </a:p>
          <a:p>
            <a:r>
              <a:rPr lang="ar-JO" dirty="0" smtClean="0"/>
              <a:t>الرسائل </a:t>
            </a:r>
            <a:r>
              <a:rPr lang="en-US" dirty="0" smtClean="0"/>
              <a:t>inbox</a:t>
            </a:r>
            <a:r>
              <a:rPr lang="ar-JO" dirty="0" smtClean="0"/>
              <a:t>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8256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9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/>
              <a:t>تسجيل الدخول </a:t>
            </a:r>
            <a:r>
              <a:rPr lang="ar-JO" dirty="0" smtClean="0"/>
              <a:t>الى </a:t>
            </a:r>
            <a:r>
              <a:rPr lang="ar-JO" dirty="0" err="1" smtClean="0"/>
              <a:t>بينتريست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ar-JO" dirty="0"/>
              <a:t>تسجيل الدخول عن طريق </a:t>
            </a:r>
            <a:endParaRPr lang="ar-JO" dirty="0" smtClean="0"/>
          </a:p>
          <a:p>
            <a:pPr lvl="1"/>
            <a:r>
              <a:rPr lang="ar-JO" dirty="0"/>
              <a:t>حساب في </a:t>
            </a:r>
            <a:r>
              <a:rPr lang="en-US" dirty="0" err="1"/>
              <a:t>pinterest</a:t>
            </a:r>
            <a:endParaRPr lang="en-US" dirty="0"/>
          </a:p>
          <a:p>
            <a:pPr lvl="1"/>
            <a:r>
              <a:rPr lang="ar-JO" dirty="0" smtClean="0"/>
              <a:t>فيسبوك</a:t>
            </a:r>
            <a:endParaRPr lang="ar-JO" dirty="0"/>
          </a:p>
          <a:p>
            <a:pPr lvl="1"/>
            <a:r>
              <a:rPr lang="ar-JO" dirty="0"/>
              <a:t>جوجل</a:t>
            </a:r>
          </a:p>
          <a:p>
            <a:pPr lvl="1"/>
            <a:endParaRPr lang="ar-JO" dirty="0"/>
          </a:p>
          <a:p>
            <a:pPr marL="0" lvl="1" indent="0" fontAlgn="base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0"/>
            <a:ext cx="37147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31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 smtClean="0"/>
              <a:t>الصفحة الرئيسية </a:t>
            </a:r>
            <a:r>
              <a:rPr lang="en-US" dirty="0" smtClean="0"/>
              <a:t>Home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765096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676400" y="2095500"/>
            <a:ext cx="0" cy="3320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81800" y="2057400"/>
            <a:ext cx="0" cy="3320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15200" y="2081893"/>
            <a:ext cx="0" cy="3320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035447" y="2089234"/>
            <a:ext cx="346553" cy="626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38200" y="2095500"/>
            <a:ext cx="0" cy="3320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943600" y="2057400"/>
            <a:ext cx="0" cy="3320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2514600"/>
            <a:ext cx="1143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1200" b="1" dirty="0" smtClean="0"/>
              <a:t>الصفحة الرئيسية</a:t>
            </a:r>
            <a:endParaRPr lang="ar-JO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0357" y="2514599"/>
            <a:ext cx="1143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1200" b="1" dirty="0" smtClean="0"/>
              <a:t>البحث</a:t>
            </a:r>
            <a:endParaRPr lang="ar-JO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2220392"/>
            <a:ext cx="1143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1200" b="1" dirty="0" smtClean="0"/>
              <a:t>الصفحة الشخصية</a:t>
            </a:r>
            <a:endParaRPr lang="ar-JO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2313801"/>
            <a:ext cx="1143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1200" b="1" dirty="0" smtClean="0"/>
              <a:t>تصنيفات</a:t>
            </a:r>
            <a:endParaRPr lang="ar-JO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96100" y="2389414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JO" sz="1200" b="1" dirty="0" smtClean="0"/>
              <a:t>الرسائل والاشعارات</a:t>
            </a:r>
            <a:endParaRPr lang="ar-JO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22295" y="1852136"/>
            <a:ext cx="6876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1200" b="1" dirty="0" smtClean="0"/>
              <a:t>الاعدادات  والخروج و </a:t>
            </a:r>
            <a:r>
              <a:rPr lang="ar-JO" sz="1200" b="1" dirty="0"/>
              <a:t>خيارات اخرى </a:t>
            </a:r>
          </a:p>
        </p:txBody>
      </p:sp>
    </p:spTree>
    <p:extLst>
      <p:ext uri="{BB962C8B-B14F-4D97-AF65-F5344CB8AC3E}">
        <p14:creationId xmlns:p14="http://schemas.microsoft.com/office/powerpoint/2010/main" val="181140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الصفحة الرئيسية </a:t>
            </a:r>
            <a:r>
              <a:rPr lang="en-US" dirty="0" smtClean="0"/>
              <a:t>Home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>
            <a:normAutofit/>
          </a:bodyPr>
          <a:lstStyle/>
          <a:p>
            <a:r>
              <a:rPr lang="ar-JO" dirty="0" smtClean="0"/>
              <a:t>الخيارات الاخرى تشمل:</a:t>
            </a:r>
          </a:p>
          <a:p>
            <a:pPr lvl="2"/>
            <a:r>
              <a:rPr lang="ar-JO" dirty="0" smtClean="0"/>
              <a:t> الاعدادات</a:t>
            </a:r>
          </a:p>
          <a:p>
            <a:pPr lvl="2"/>
            <a:r>
              <a:rPr lang="ar-JO" dirty="0"/>
              <a:t>المساعدة</a:t>
            </a:r>
            <a:endParaRPr lang="ar-JO" dirty="0" smtClean="0"/>
          </a:p>
          <a:p>
            <a:pPr lvl="2"/>
            <a:r>
              <a:rPr lang="ar-JO" dirty="0" smtClean="0"/>
              <a:t>التحويل الى حساب الأعمال</a:t>
            </a:r>
          </a:p>
          <a:p>
            <a:pPr lvl="2"/>
            <a:r>
              <a:rPr lang="ar-JO" dirty="0"/>
              <a:t>الشروط والخصوصية</a:t>
            </a:r>
            <a:endParaRPr lang="ar-JO" dirty="0" smtClean="0"/>
          </a:p>
          <a:p>
            <a:pPr lvl="2"/>
            <a:r>
              <a:rPr lang="ar-JO" dirty="0" smtClean="0"/>
              <a:t>الخروج من الحساب</a:t>
            </a:r>
          </a:p>
          <a:p>
            <a:pPr marL="457200" indent="-457200">
              <a:buFont typeface="+mj-lt"/>
              <a:buAutoNum type="arabicPeriod"/>
            </a:pPr>
            <a:endParaRPr lang="ar-J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752600"/>
            <a:ext cx="2276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9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71600"/>
            <a:ext cx="80581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الصفحة الشخصية </a:t>
            </a:r>
            <a:r>
              <a:rPr lang="en-US" dirty="0" smtClean="0"/>
              <a:t>Profile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b="1" dirty="0" smtClean="0"/>
              <a:t/>
            </a:r>
            <a:br>
              <a:rPr lang="ar-JO" b="1" dirty="0" smtClean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4551" y="1589314"/>
            <a:ext cx="753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>
                <a:solidFill>
                  <a:schemeClr val="tx2"/>
                </a:solidFill>
              </a:rPr>
              <a:t>اسم صاحب الحساب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2362200"/>
            <a:ext cx="90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>
                <a:solidFill>
                  <a:schemeClr val="tx2"/>
                </a:solidFill>
              </a:rPr>
              <a:t>عدد المتابِعين لصاحب الحساب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12852" y="2401669"/>
            <a:ext cx="151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>
                <a:solidFill>
                  <a:schemeClr val="tx2"/>
                </a:solidFill>
              </a:rPr>
              <a:t>عدد </a:t>
            </a:r>
            <a:r>
              <a:rPr lang="ar-JO" sz="1200" b="1" u="sng" dirty="0">
                <a:solidFill>
                  <a:schemeClr val="tx2"/>
                </a:solidFill>
              </a:rPr>
              <a:t>الاشخاص</a:t>
            </a:r>
            <a:r>
              <a:rPr lang="ar-JO" sz="1200" b="1" dirty="0">
                <a:solidFill>
                  <a:schemeClr val="tx2"/>
                </a:solidFill>
              </a:rPr>
              <a:t> </a:t>
            </a:r>
            <a:r>
              <a:rPr lang="ar-JO" sz="1200" b="1" u="sng" dirty="0">
                <a:solidFill>
                  <a:schemeClr val="tx2"/>
                </a:solidFill>
              </a:rPr>
              <a:t>و</a:t>
            </a:r>
            <a:r>
              <a:rPr lang="ar-JO" sz="1200" b="1" dirty="0">
                <a:solidFill>
                  <a:schemeClr val="tx2"/>
                </a:solidFill>
              </a:rPr>
              <a:t> </a:t>
            </a:r>
            <a:r>
              <a:rPr lang="ar-JO" sz="1200" b="1" u="sng" dirty="0">
                <a:solidFill>
                  <a:schemeClr val="tx2"/>
                </a:solidFill>
              </a:rPr>
              <a:t>اللوائح</a:t>
            </a:r>
            <a:r>
              <a:rPr lang="ar-JO" sz="1200" b="1" dirty="0">
                <a:solidFill>
                  <a:schemeClr val="tx2"/>
                </a:solidFill>
              </a:rPr>
              <a:t> </a:t>
            </a:r>
            <a:r>
              <a:rPr lang="ar-JO" sz="1200" b="1" u="sng" dirty="0">
                <a:solidFill>
                  <a:schemeClr val="tx2"/>
                </a:solidFill>
              </a:rPr>
              <a:t>والمواضيع</a:t>
            </a:r>
            <a:r>
              <a:rPr lang="ar-JO" sz="1200" b="1" dirty="0">
                <a:solidFill>
                  <a:schemeClr val="tx2"/>
                </a:solidFill>
              </a:rPr>
              <a:t> التي يتابعها صاحب الحساب.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1923365"/>
            <a:ext cx="82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>
                <a:solidFill>
                  <a:schemeClr val="tx2"/>
                </a:solidFill>
              </a:rPr>
              <a:t>الصورة الشخصية للحساب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4566" y="3244333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1200" b="1" dirty="0">
                <a:solidFill>
                  <a:schemeClr val="tx2"/>
                </a:solidFill>
              </a:rPr>
              <a:t>اللوائح التي أنشأها صاحب الحساب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50590" y="3103987"/>
            <a:ext cx="120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الصور والفيديوهات والروابط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7686" y="4572000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1200" b="1" dirty="0">
                <a:solidFill>
                  <a:schemeClr val="tx2"/>
                </a:solidFill>
              </a:rPr>
              <a:t>انشاء لوح </a:t>
            </a:r>
            <a:r>
              <a:rPr lang="ar-JO" sz="1200" b="1" dirty="0" smtClean="0">
                <a:solidFill>
                  <a:schemeClr val="tx2"/>
                </a:solidFill>
              </a:rPr>
              <a:t>جديد</a:t>
            </a:r>
            <a:endParaRPr lang="ar-JO" sz="12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9600" y="5029200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1200" b="1" dirty="0">
                <a:solidFill>
                  <a:schemeClr val="tx2"/>
                </a:solidFill>
              </a:rPr>
              <a:t>اضافة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8095" y="3152001"/>
            <a:ext cx="60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200" b="1" dirty="0" smtClean="0">
                <a:solidFill>
                  <a:schemeClr val="tx2"/>
                </a:solidFill>
              </a:rPr>
              <a:t>اللوائح</a:t>
            </a:r>
            <a:endParaRPr lang="ar-JO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وظائف </a:t>
            </a:r>
            <a:r>
              <a:rPr lang="ar-JO" dirty="0" smtClean="0"/>
              <a:t>اضافية</a:t>
            </a:r>
            <a:r>
              <a:rPr lang="ar-JO" dirty="0"/>
              <a:t> </a:t>
            </a:r>
            <a:r>
              <a:rPr lang="ar-JO" dirty="0" smtClean="0"/>
              <a:t>+ والمساعدة </a:t>
            </a:r>
            <a:r>
              <a:rPr lang="ar-JO" dirty="0" smtClean="0"/>
              <a:t>؟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600"/>
              </a:spcAft>
            </a:pPr>
            <a:r>
              <a:rPr lang="ar-JO" dirty="0" smtClean="0"/>
              <a:t>      </a:t>
            </a:r>
            <a:r>
              <a:rPr lang="ar-JO" dirty="0"/>
              <a:t>وظائف اضافية</a:t>
            </a:r>
            <a:endParaRPr lang="ar-JO" dirty="0" smtClean="0"/>
          </a:p>
          <a:p>
            <a:pPr lvl="2" indent="-342900"/>
            <a:r>
              <a:rPr lang="ar-JO" dirty="0"/>
              <a:t>اضافة زر </a:t>
            </a:r>
            <a:r>
              <a:rPr lang="en-US" dirty="0" err="1"/>
              <a:t>pinterest</a:t>
            </a:r>
            <a:r>
              <a:rPr lang="en-US" dirty="0"/>
              <a:t> </a:t>
            </a:r>
            <a:r>
              <a:rPr lang="ar-JO" dirty="0"/>
              <a:t> الى المتصفح</a:t>
            </a:r>
          </a:p>
          <a:p>
            <a:pPr marL="1028700" lvl="2" indent="-342900">
              <a:spcAft>
                <a:spcPts val="600"/>
              </a:spcAft>
            </a:pPr>
            <a:r>
              <a:rPr lang="ar-JO" dirty="0" smtClean="0"/>
              <a:t>تحميل صورة أو فيديو</a:t>
            </a:r>
            <a:endParaRPr lang="ar-JO" dirty="0"/>
          </a:p>
          <a:p>
            <a:pPr marL="1028700" lvl="2" indent="-342900">
              <a:spcAft>
                <a:spcPts val="600"/>
              </a:spcAft>
            </a:pPr>
            <a:r>
              <a:rPr lang="ar-JO" dirty="0"/>
              <a:t>اضافة صورة </a:t>
            </a:r>
            <a:r>
              <a:rPr lang="ar-JO" dirty="0" smtClean="0"/>
              <a:t>عن طريق رابط</a:t>
            </a:r>
            <a:endParaRPr lang="ar-JO" dirty="0"/>
          </a:p>
          <a:p>
            <a:r>
              <a:rPr lang="ar-JO" dirty="0" smtClean="0"/>
              <a:t>     المساعدة </a:t>
            </a:r>
            <a:r>
              <a:rPr lang="en-US" dirty="0" smtClean="0"/>
              <a:t>Help </a:t>
            </a:r>
            <a:r>
              <a:rPr lang="ar-JO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328148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752600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352800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9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 smtClean="0"/>
              <a:t>Boards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اللائحة هي المكان الذي يتم حفظ وتنظيم </a:t>
            </a:r>
            <a:r>
              <a:rPr lang="en-US" dirty="0"/>
              <a:t> pins</a:t>
            </a:r>
            <a:r>
              <a:rPr lang="ar-JO" dirty="0"/>
              <a:t>الخاصة بك. يمكنك حفظ وصفات الطعام في لوحة واحدة واماكن السفر </a:t>
            </a:r>
            <a:r>
              <a:rPr lang="ar-JO" dirty="0" smtClean="0"/>
              <a:t>في </a:t>
            </a:r>
            <a:r>
              <a:rPr lang="ar-JO" dirty="0"/>
              <a:t>لوحة اخرى وهكذا</a:t>
            </a:r>
            <a:r>
              <a:rPr lang="ar-JO" dirty="0" smtClean="0"/>
              <a:t>.</a:t>
            </a:r>
          </a:p>
          <a:p>
            <a:r>
              <a:rPr lang="ar-JO" dirty="0" smtClean="0"/>
              <a:t>لقد </a:t>
            </a:r>
            <a:r>
              <a:rPr lang="ar-JO" dirty="0"/>
              <a:t>وضع المستخدمون </a:t>
            </a:r>
            <a:r>
              <a:rPr lang="en-US" dirty="0"/>
              <a:t>(Pinners)</a:t>
            </a:r>
            <a:r>
              <a:rPr lang="ar-JO" dirty="0"/>
              <a:t> الملايين من اللوحات. انهم فقط ينتظرون العثور عليهم.</a:t>
            </a:r>
          </a:p>
          <a:p>
            <a:r>
              <a:rPr lang="ar-JO" dirty="0" smtClean="0"/>
              <a:t>اللوحات </a:t>
            </a:r>
            <a:r>
              <a:rPr lang="ar-JO" dirty="0"/>
              <a:t>السرية: فقط انت (وأي شخص تدعوهم) يستطيع رؤية هذه اللائحة. عند إضافة </a:t>
            </a:r>
            <a:r>
              <a:rPr lang="en-US" dirty="0"/>
              <a:t>pin</a:t>
            </a:r>
            <a:r>
              <a:rPr lang="ar-JO" dirty="0"/>
              <a:t> إلى اللوحة السرية لا تظهر في </a:t>
            </a:r>
            <a:r>
              <a:rPr lang="ar-JO" dirty="0" smtClean="0"/>
              <a:t>نتائج البحث على </a:t>
            </a:r>
            <a:r>
              <a:rPr lang="ar-JO" dirty="0" err="1" smtClean="0"/>
              <a:t>بينتريست</a:t>
            </a:r>
            <a:r>
              <a:rPr lang="ar-JO" dirty="0" smtClean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6249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اللوائح </a:t>
            </a:r>
            <a:r>
              <a:rPr lang="en-US" dirty="0" smtClean="0"/>
              <a:t>Boards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JO" dirty="0" smtClean="0"/>
              <a:t>لانشاء </a:t>
            </a:r>
            <a:r>
              <a:rPr lang="ar-JO" dirty="0"/>
              <a:t>لائحة </a:t>
            </a:r>
            <a:r>
              <a:rPr lang="en-US" dirty="0" smtClean="0"/>
              <a:t>Board</a:t>
            </a:r>
            <a:r>
              <a:rPr lang="ar-JO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Name </a:t>
            </a:r>
            <a:r>
              <a:rPr lang="ar-JO" dirty="0" smtClean="0"/>
              <a:t> نقوم بكتابه اسم اللوح، ويفضل ان يدل اسم اللوح على محتواه.</a:t>
            </a:r>
          </a:p>
          <a:p>
            <a:pPr marL="342900" lvl="1" indent="-342900">
              <a:spcAft>
                <a:spcPts val="600"/>
              </a:spcAft>
            </a:pPr>
            <a:r>
              <a:rPr lang="en-US" dirty="0" smtClean="0"/>
              <a:t>Secret</a:t>
            </a:r>
            <a:r>
              <a:rPr lang="ar-JO" dirty="0" smtClean="0"/>
              <a:t> نقوم بتفعيل هذا الخيار اذا اردنا ان يكون اللوح ومحتواه غير ظاهر لمتابعين  </a:t>
            </a:r>
            <a:r>
              <a:rPr lang="en-US" dirty="0" err="1" smtClean="0"/>
              <a:t>pinterest</a:t>
            </a:r>
            <a:r>
              <a:rPr lang="en-US" dirty="0" smtClean="0"/>
              <a:t> </a:t>
            </a:r>
            <a:r>
              <a:rPr lang="ar-JO" dirty="0" smtClean="0"/>
              <a:t>، وعند تفعيله ستكون فقط </a:t>
            </a:r>
            <a:r>
              <a:rPr lang="ar-JO" dirty="0"/>
              <a:t>انت (وأي شخص تدعوهم) </a:t>
            </a:r>
            <a:r>
              <a:rPr lang="ar-JO" dirty="0" smtClean="0"/>
              <a:t>قادر على </a:t>
            </a:r>
            <a:r>
              <a:rPr lang="ar-JO" dirty="0"/>
              <a:t>رؤية هذه اللائحة. عند إضافة </a:t>
            </a:r>
            <a:r>
              <a:rPr lang="en-US" dirty="0"/>
              <a:t>pin</a:t>
            </a:r>
            <a:r>
              <a:rPr lang="ar-JO" dirty="0"/>
              <a:t> إلى اللوحة السرية لا تظهر في نتائج البحث على </a:t>
            </a:r>
            <a:r>
              <a:rPr lang="ar-JO" dirty="0" err="1" smtClean="0"/>
              <a:t>بينتريست</a:t>
            </a:r>
            <a:r>
              <a:rPr lang="ar-JO" dirty="0" smtClean="0"/>
              <a:t>.</a:t>
            </a:r>
            <a:endParaRPr lang="ar-JO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19" y="2247616"/>
            <a:ext cx="5753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N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20178</TotalTime>
  <Words>629</Words>
  <Application>Microsoft Office PowerPoint</Application>
  <PresentationFormat>On-screen Show (4:3)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SN Theme</vt:lpstr>
      <vt:lpstr>بينتريست Pinterest</vt:lpstr>
      <vt:lpstr>ما هو بينتريست؟ </vt:lpstr>
      <vt:lpstr>تسجيل الدخول الى بينتريست </vt:lpstr>
      <vt:lpstr>الصفحة الرئيسية Home </vt:lpstr>
      <vt:lpstr>الصفحة الرئيسية Home </vt:lpstr>
      <vt:lpstr>الصفحة الشخصية Profile </vt:lpstr>
      <vt:lpstr>وظائف اضافية + والمساعدة ؟ </vt:lpstr>
      <vt:lpstr>اللوائح Boards </vt:lpstr>
      <vt:lpstr>اللوائح Boards </vt:lpstr>
      <vt:lpstr>اللوائح Boards </vt:lpstr>
      <vt:lpstr>اللوائح Boards </vt:lpstr>
      <vt:lpstr>اللوائح Boards </vt:lpstr>
      <vt:lpstr>اللوائح Boards </vt:lpstr>
      <vt:lpstr>القسم section </vt:lpstr>
      <vt:lpstr>القسم section </vt:lpstr>
      <vt:lpstr>Pins </vt:lpstr>
      <vt:lpstr>Pins </vt:lpstr>
      <vt:lpstr>حفظ صورة  save pin </vt:lpstr>
      <vt:lpstr>البحث Search </vt:lpstr>
      <vt:lpstr>التنبيهات Notifications والرسائل inbox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 skills 0731101 (1)</dc:title>
  <dc:creator>ola</dc:creator>
  <cp:lastModifiedBy>Raneem Qaddoura</cp:lastModifiedBy>
  <cp:revision>936</cp:revision>
  <dcterms:created xsi:type="dcterms:W3CDTF">2015-02-28T12:48:04Z</dcterms:created>
  <dcterms:modified xsi:type="dcterms:W3CDTF">2018-01-11T09:56:03Z</dcterms:modified>
</cp:coreProperties>
</file>